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78" autoAdjust="0"/>
    <p:restoredTop sz="94660"/>
  </p:normalViewPr>
  <p:slideViewPr>
    <p:cSldViewPr snapToGrid="0">
      <p:cViewPr varScale="1">
        <p:scale>
          <a:sx n="83" d="100"/>
          <a:sy n="83" d="100"/>
        </p:scale>
        <p:origin x="101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628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6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12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03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2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32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616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732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18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85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76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716F9-6AD0-4DA9-BAA8-086919DFBA3F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8C696-4473-42CB-9F2F-FFEB58B9A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54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microsoft.com/office/2007/relationships/hdphoto" Target="../media/hdphoto2.wdp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80016302-890D-44B8-ACC4-3B63BC1D785D}"/>
              </a:ext>
            </a:extLst>
          </p:cNvPr>
          <p:cNvSpPr/>
          <p:nvPr/>
        </p:nvSpPr>
        <p:spPr>
          <a:xfrm>
            <a:off x="5910299" y="792218"/>
            <a:ext cx="2891490" cy="214514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6C925BF-5664-49E4-9189-0C244FB19508}"/>
              </a:ext>
            </a:extLst>
          </p:cNvPr>
          <p:cNvSpPr/>
          <p:nvPr/>
        </p:nvSpPr>
        <p:spPr>
          <a:xfrm>
            <a:off x="3622705" y="2303250"/>
            <a:ext cx="2891490" cy="214514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A76EB81-9941-499B-B1B5-B6869F99B170}"/>
              </a:ext>
            </a:extLst>
          </p:cNvPr>
          <p:cNvSpPr/>
          <p:nvPr/>
        </p:nvSpPr>
        <p:spPr>
          <a:xfrm>
            <a:off x="6421364" y="778309"/>
            <a:ext cx="5691388" cy="60021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4" t="5303" r="21170" b="2273"/>
          <a:stretch/>
        </p:blipFill>
        <p:spPr>
          <a:xfrm>
            <a:off x="321416" y="2532949"/>
            <a:ext cx="920188" cy="14516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70678" y="2251752"/>
            <a:ext cx="709779" cy="1418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9" t="9714" r="9026" b="10457"/>
          <a:stretch/>
        </p:blipFill>
        <p:spPr>
          <a:xfrm rot="5400000">
            <a:off x="5495350" y="1839989"/>
            <a:ext cx="3214338" cy="19271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2" t="3275" r="6457" b="7385"/>
          <a:stretch/>
        </p:blipFill>
        <p:spPr>
          <a:xfrm rot="5400000">
            <a:off x="10161185" y="2289856"/>
            <a:ext cx="2087442" cy="162068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3" r="2500" b="9462"/>
          <a:stretch/>
        </p:blipFill>
        <p:spPr>
          <a:xfrm>
            <a:off x="6556430" y="5070392"/>
            <a:ext cx="4017346" cy="172569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90013" y="3264541"/>
            <a:ext cx="709779" cy="1418800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>
            <a:off x="5329428" y="3738736"/>
            <a:ext cx="375306" cy="243559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71767" y="1772167"/>
            <a:ext cx="12093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Scene Generator</a:t>
            </a:r>
          </a:p>
          <a:p>
            <a:r>
              <a:rPr lang="en-US" sz="1600" dirty="0"/>
              <a:t>System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765411" y="2303253"/>
            <a:ext cx="15349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HDMI INPUT 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793694" y="3343278"/>
            <a:ext cx="15349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HDMI INPUT 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337218" y="712307"/>
            <a:ext cx="17784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FPGA Main Board </a:t>
            </a:r>
            <a:br>
              <a:rPr lang="en-US" sz="1600" dirty="0"/>
            </a:br>
            <a:r>
              <a:rPr lang="en-US" sz="1600" dirty="0"/>
              <a:t>with 10 FMC Slots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608480" y="1736127"/>
            <a:ext cx="14692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8x DAC Cards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0582311" y="1717910"/>
            <a:ext cx="15386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8x Amp Cards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330268" y="5157924"/>
            <a:ext cx="19693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2x Interface Board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8785" y="4710776"/>
            <a:ext cx="18956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Dewar – RIIC</a:t>
            </a:r>
          </a:p>
        </p:txBody>
      </p:sp>
      <p:sp>
        <p:nvSpPr>
          <p:cNvPr id="39" name="Up-Down Arrow 38"/>
          <p:cNvSpPr/>
          <p:nvPr/>
        </p:nvSpPr>
        <p:spPr>
          <a:xfrm>
            <a:off x="7051793" y="4636535"/>
            <a:ext cx="232588" cy="691414"/>
          </a:xfrm>
          <a:prstGeom prst="upDown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Bent Arrow 40"/>
          <p:cNvSpPr/>
          <p:nvPr/>
        </p:nvSpPr>
        <p:spPr>
          <a:xfrm rot="10800000">
            <a:off x="10813625" y="4267199"/>
            <a:ext cx="471779" cy="2201167"/>
          </a:xfrm>
          <a:prstGeom prst="bent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Right Arrow 42"/>
          <p:cNvSpPr/>
          <p:nvPr/>
        </p:nvSpPr>
        <p:spPr>
          <a:xfrm>
            <a:off x="1248300" y="3143944"/>
            <a:ext cx="409385" cy="243559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294" t="12773" r="12761" b="8449"/>
          <a:stretch/>
        </p:blipFill>
        <p:spPr>
          <a:xfrm rot="5400000">
            <a:off x="8161603" y="2422361"/>
            <a:ext cx="2180346" cy="1361877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3035748" y="4710776"/>
            <a:ext cx="18956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Hybrid Array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727" y="5059998"/>
            <a:ext cx="1558711" cy="1575338"/>
          </a:xfrm>
          <a:prstGeom prst="rect">
            <a:avLst/>
          </a:prstGeom>
        </p:spPr>
      </p:pic>
      <p:sp>
        <p:nvSpPr>
          <p:cNvPr id="49" name="Right Arrow 48"/>
          <p:cNvSpPr/>
          <p:nvPr/>
        </p:nvSpPr>
        <p:spPr>
          <a:xfrm>
            <a:off x="5329429" y="2839372"/>
            <a:ext cx="375305" cy="243559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4" t="5303" r="21170" b="2273"/>
          <a:stretch/>
        </p:blipFill>
        <p:spPr>
          <a:xfrm>
            <a:off x="1682662" y="2587132"/>
            <a:ext cx="920188" cy="1451676"/>
          </a:xfrm>
          <a:prstGeom prst="rect">
            <a:avLst/>
          </a:prstGeom>
        </p:spPr>
      </p:pic>
      <p:sp>
        <p:nvSpPr>
          <p:cNvPr id="51" name="Right Arrow 50"/>
          <p:cNvSpPr/>
          <p:nvPr/>
        </p:nvSpPr>
        <p:spPr>
          <a:xfrm rot="1696213">
            <a:off x="2618766" y="3530629"/>
            <a:ext cx="904836" cy="243559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/>
          <p:cNvSpPr/>
          <p:nvPr/>
        </p:nvSpPr>
        <p:spPr>
          <a:xfrm rot="20552399">
            <a:off x="2660512" y="2885096"/>
            <a:ext cx="904834" cy="243559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1703452" y="1984610"/>
            <a:ext cx="848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NUC</a:t>
            </a:r>
          </a:p>
          <a:p>
            <a:r>
              <a:rPr lang="en-US" sz="1600" dirty="0"/>
              <a:t>System</a:t>
            </a:r>
          </a:p>
        </p:txBody>
      </p:sp>
      <p:sp>
        <p:nvSpPr>
          <p:cNvPr id="56" name="Up-Down Arrow 55"/>
          <p:cNvSpPr/>
          <p:nvPr/>
        </p:nvSpPr>
        <p:spPr>
          <a:xfrm rot="5400000">
            <a:off x="5604097" y="5487663"/>
            <a:ext cx="232588" cy="1162095"/>
          </a:xfrm>
          <a:prstGeom prst="upDownArrow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Arrow 56"/>
          <p:cNvSpPr/>
          <p:nvPr/>
        </p:nvSpPr>
        <p:spPr>
          <a:xfrm>
            <a:off x="8131778" y="2839371"/>
            <a:ext cx="375305" cy="243559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>
            <a:off x="9969956" y="2814498"/>
            <a:ext cx="375305" cy="243559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ounded Rectangle 58"/>
          <p:cNvSpPr/>
          <p:nvPr/>
        </p:nvSpPr>
        <p:spPr>
          <a:xfrm>
            <a:off x="383776" y="4705109"/>
            <a:ext cx="4670099" cy="2090980"/>
          </a:xfrm>
          <a:prstGeom prst="round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819" b="100000" l="9997" r="89935">
                        <a14:foregroundMark x1="39440" y1="39297" x2="39577" y2="53608"/>
                        <a14:foregroundMark x1="39679" y1="53487" x2="45923" y2="51910"/>
                        <a14:foregroundMark x1="45923" y1="51910" x2="45821" y2="37599"/>
                        <a14:foregroundMark x1="45821" y1="37599" x2="39133" y2="39418"/>
                        <a14:foregroundMark x1="40566" y1="41480" x2="40532" y2="49727"/>
                        <a14:foregroundMark x1="40532" y1="49727" x2="42955" y2="50091"/>
                        <a14:foregroundMark x1="49608" y1="29594" x2="47629" y2="40206"/>
                        <a14:foregroundMark x1="47970" y1="51425" x2="52917" y2="69012"/>
                        <a14:foregroundMark x1="65268" y1="97878" x2="60525" y2="99515"/>
                        <a14:foregroundMark x1="39236" y1="26986" x2="40020" y2="25288"/>
                        <a14:foregroundMark x1="39406" y1="25652" x2="41829" y2="23651"/>
                        <a14:foregroundMark x1="41590" y1="23590" x2="44081" y2="22074"/>
                        <a14:foregroundMark x1="44353" y1="22377" x2="45479" y2="23347"/>
                        <a14:foregroundMark x1="45138" y1="23347" x2="51177" y2="206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377" t="1702" r="18494"/>
          <a:stretch/>
        </p:blipFill>
        <p:spPr>
          <a:xfrm>
            <a:off x="639524" y="4991444"/>
            <a:ext cx="1628484" cy="1796230"/>
          </a:xfrm>
          <a:prstGeom prst="rect">
            <a:avLst/>
          </a:prstGeom>
        </p:spPr>
      </p:pic>
      <p:sp>
        <p:nvSpPr>
          <p:cNvPr id="63" name="Flowchart: Connector 62"/>
          <p:cNvSpPr/>
          <p:nvPr/>
        </p:nvSpPr>
        <p:spPr>
          <a:xfrm>
            <a:off x="2881231" y="5015483"/>
            <a:ext cx="1740620" cy="1686815"/>
          </a:xfrm>
          <a:prstGeom prst="flowChartConnector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Connector 64"/>
          <p:cNvCxnSpPr/>
          <p:nvPr/>
        </p:nvCxnSpPr>
        <p:spPr>
          <a:xfrm flipH="1">
            <a:off x="1726877" y="5069295"/>
            <a:ext cx="1719329" cy="47019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1710891" y="6032203"/>
            <a:ext cx="1812652" cy="64603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9BC117-F47B-4F03-9BBA-9C3DF1EF1617}"/>
              </a:ext>
            </a:extLst>
          </p:cNvPr>
          <p:cNvCxnSpPr>
            <a:cxnSpLocks/>
          </p:cNvCxnSpPr>
          <p:nvPr/>
        </p:nvCxnSpPr>
        <p:spPr>
          <a:xfrm>
            <a:off x="6482050" y="6780468"/>
            <a:ext cx="5602092" cy="0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26D4211-CE6A-42AE-B632-4B4FCDADA6C8}"/>
              </a:ext>
            </a:extLst>
          </p:cNvPr>
          <p:cNvCxnSpPr>
            <a:cxnSpLocks/>
          </p:cNvCxnSpPr>
          <p:nvPr/>
        </p:nvCxnSpPr>
        <p:spPr>
          <a:xfrm>
            <a:off x="5910299" y="778308"/>
            <a:ext cx="6202453" cy="0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97B8280-B8B3-46D4-AF8A-6DAB14D281B6}"/>
              </a:ext>
            </a:extLst>
          </p:cNvPr>
          <p:cNvCxnSpPr>
            <a:cxnSpLocks/>
          </p:cNvCxnSpPr>
          <p:nvPr/>
        </p:nvCxnSpPr>
        <p:spPr>
          <a:xfrm>
            <a:off x="5910299" y="889211"/>
            <a:ext cx="0" cy="1414042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BE5CA89-3510-4D3A-8E82-C0FD800A9F89}"/>
              </a:ext>
            </a:extLst>
          </p:cNvPr>
          <p:cNvCxnSpPr>
            <a:cxnSpLocks/>
          </p:cNvCxnSpPr>
          <p:nvPr/>
        </p:nvCxnSpPr>
        <p:spPr>
          <a:xfrm>
            <a:off x="3632886" y="2303253"/>
            <a:ext cx="2277413" cy="0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F36159D-F933-4AA4-8538-0261470BBABE}"/>
              </a:ext>
            </a:extLst>
          </p:cNvPr>
          <p:cNvCxnSpPr>
            <a:cxnSpLocks/>
          </p:cNvCxnSpPr>
          <p:nvPr/>
        </p:nvCxnSpPr>
        <p:spPr>
          <a:xfrm>
            <a:off x="3634596" y="2393177"/>
            <a:ext cx="0" cy="1935654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711275F8-09DE-4D1E-82C1-F8B720584E2B}"/>
              </a:ext>
            </a:extLst>
          </p:cNvPr>
          <p:cNvCxnSpPr>
            <a:cxnSpLocks/>
          </p:cNvCxnSpPr>
          <p:nvPr/>
        </p:nvCxnSpPr>
        <p:spPr>
          <a:xfrm>
            <a:off x="12106224" y="889211"/>
            <a:ext cx="0" cy="5813087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F926DF6-07F7-4A24-B7C1-BDA20D071A6D}"/>
              </a:ext>
            </a:extLst>
          </p:cNvPr>
          <p:cNvCxnSpPr>
            <a:cxnSpLocks/>
          </p:cNvCxnSpPr>
          <p:nvPr/>
        </p:nvCxnSpPr>
        <p:spPr>
          <a:xfrm>
            <a:off x="6413157" y="4450778"/>
            <a:ext cx="0" cy="2294961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1B09146-A696-4AA1-B705-4ECD7A6AE4A1}"/>
              </a:ext>
            </a:extLst>
          </p:cNvPr>
          <p:cNvCxnSpPr>
            <a:cxnSpLocks/>
          </p:cNvCxnSpPr>
          <p:nvPr/>
        </p:nvCxnSpPr>
        <p:spPr>
          <a:xfrm>
            <a:off x="3632167" y="4441384"/>
            <a:ext cx="2780990" cy="0"/>
          </a:xfrm>
          <a:prstGeom prst="line">
            <a:avLst/>
          </a:prstGeom>
          <a:ln w="508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C2371415-369A-478E-B89B-98FEDB3D0E5A}"/>
              </a:ext>
            </a:extLst>
          </p:cNvPr>
          <p:cNvSpPr txBox="1"/>
          <p:nvPr/>
        </p:nvSpPr>
        <p:spPr>
          <a:xfrm>
            <a:off x="8668581" y="807550"/>
            <a:ext cx="3345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Close Support Electronics</a:t>
            </a:r>
          </a:p>
        </p:txBody>
      </p:sp>
    </p:spTree>
    <p:extLst>
      <p:ext uri="{BB962C8B-B14F-4D97-AF65-F5344CB8AC3E}">
        <p14:creationId xmlns:p14="http://schemas.microsoft.com/office/powerpoint/2010/main" val="168576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1048</TotalTime>
  <Words>36</Words>
  <Application>Microsoft Office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Hamzah A</dc:creator>
  <cp:lastModifiedBy>Noraa Landwehr</cp:lastModifiedBy>
  <cp:revision>57</cp:revision>
  <dcterms:created xsi:type="dcterms:W3CDTF">2015-11-11T19:11:37Z</dcterms:created>
  <dcterms:modified xsi:type="dcterms:W3CDTF">2020-04-07T21:01:50Z</dcterms:modified>
</cp:coreProperties>
</file>

<file path=docProps/thumbnail.jpeg>
</file>